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906000" cy="6858000" type="A4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6D9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15" autoAdjust="0"/>
    <p:restoredTop sz="94434" autoAdjust="0"/>
  </p:normalViewPr>
  <p:slideViewPr>
    <p:cSldViewPr>
      <p:cViewPr varScale="1">
        <p:scale>
          <a:sx n="109" d="100"/>
          <a:sy n="109" d="100"/>
        </p:scale>
        <p:origin x="1896" y="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2613" tIns="46306" rIns="92613" bIns="4630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1"/>
            <a:ext cx="3037840" cy="464820"/>
          </a:xfrm>
          <a:prstGeom prst="rect">
            <a:avLst/>
          </a:prstGeom>
        </p:spPr>
        <p:txBody>
          <a:bodyPr vert="horz" lIns="92613" tIns="46306" rIns="92613" bIns="46306" rtlCol="0"/>
          <a:lstStyle>
            <a:lvl1pPr algn="r">
              <a:defRPr sz="1200"/>
            </a:lvl1pPr>
          </a:lstStyle>
          <a:p>
            <a:fld id="{A666CE9B-AE4A-407A-AF0B-A396917782E1}" type="datetimeFigureOut">
              <a:rPr lang="en-US" smtClean="0"/>
              <a:pPr/>
              <a:t>5/22/2023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7425" y="696913"/>
            <a:ext cx="503555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13" tIns="46306" rIns="92613" bIns="4630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3"/>
            <a:ext cx="5608320" cy="4183380"/>
          </a:xfrm>
          <a:prstGeom prst="rect">
            <a:avLst/>
          </a:prstGeom>
        </p:spPr>
        <p:txBody>
          <a:bodyPr vert="horz" lIns="92613" tIns="46306" rIns="92613" bIns="4630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9"/>
            <a:ext cx="3037840" cy="464820"/>
          </a:xfrm>
          <a:prstGeom prst="rect">
            <a:avLst/>
          </a:prstGeom>
        </p:spPr>
        <p:txBody>
          <a:bodyPr vert="horz" lIns="92613" tIns="46306" rIns="92613" bIns="4630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9"/>
            <a:ext cx="3037840" cy="464820"/>
          </a:xfrm>
          <a:prstGeom prst="rect">
            <a:avLst/>
          </a:prstGeom>
        </p:spPr>
        <p:txBody>
          <a:bodyPr vert="horz" lIns="92613" tIns="46306" rIns="92613" bIns="46306" rtlCol="0" anchor="b"/>
          <a:lstStyle>
            <a:lvl1pPr algn="r">
              <a:defRPr sz="1200"/>
            </a:lvl1pPr>
          </a:lstStyle>
          <a:p>
            <a:fld id="{7C0359C5-EFA8-42A8-9C0E-FE0918584F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511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5992-DF31-42CC-8424-379C87B18119}" type="datetime1">
              <a:rPr lang="en-US" smtClean="0"/>
              <a:pPr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DBC34-650C-4DA6-8238-6426263CCF22}" type="datetime1">
              <a:rPr lang="en-US" smtClean="0"/>
              <a:pPr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566-D484-45E7-B49F-22701CE08B4B}" type="datetime1">
              <a:rPr lang="en-US" smtClean="0"/>
              <a:pPr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C7B01-8DE5-44C5-AB77-E80EC26E2850}" type="datetime1">
              <a:rPr lang="en-US" smtClean="0"/>
              <a:pPr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03A9-6462-4C7B-A9E9-D01E39C97F18}" type="datetime1">
              <a:rPr lang="en-US" smtClean="0"/>
              <a:pPr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1D8A-A7F1-4E2E-AF8E-B7602371C256}" type="datetime1">
              <a:rPr lang="en-US" smtClean="0"/>
              <a:pPr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7F7A-26A2-45D3-9EB7-38AC81B59331}" type="datetime1">
              <a:rPr lang="en-US" smtClean="0"/>
              <a:pPr/>
              <a:t>5/22/2023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7406-4E3E-4331-AA26-DA61C5910A28}" type="datetime1">
              <a:rPr lang="en-US" smtClean="0"/>
              <a:pPr/>
              <a:t>5/22/2023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4423-4B25-43B0-9A9D-BDD60CA74D0D}" type="datetime1">
              <a:rPr lang="en-US" smtClean="0"/>
              <a:pPr/>
              <a:t>5/22/2023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9FA1A-861F-444A-8C18-FC3D98A4599D}" type="datetime1">
              <a:rPr lang="en-US" smtClean="0"/>
              <a:pPr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8532-1127-4B87-80C7-FC6DABD347C3}" type="datetime1">
              <a:rPr lang="en-US" smtClean="0"/>
              <a:pPr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B3A02-4AA4-4BFE-AF60-527E199180CD}" type="datetime1">
              <a:rPr lang="en-US" smtClean="0"/>
              <a:pPr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13600" y="649287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" name="Group 128"/>
          <p:cNvGrpSpPr/>
          <p:nvPr/>
        </p:nvGrpSpPr>
        <p:grpSpPr>
          <a:xfrm>
            <a:off x="381000" y="381000"/>
            <a:ext cx="7740518" cy="6250503"/>
            <a:chOff x="97851" y="152400"/>
            <a:chExt cx="7740518" cy="6250503"/>
          </a:xfrm>
        </p:grpSpPr>
        <p:sp>
          <p:nvSpPr>
            <p:cNvPr id="18" name="Rectangle 17"/>
            <p:cNvSpPr/>
            <p:nvPr/>
          </p:nvSpPr>
          <p:spPr>
            <a:xfrm>
              <a:off x="3603051" y="152400"/>
              <a:ext cx="2173588" cy="758139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 smtClean="0">
                  <a:solidFill>
                    <a:schemeClr val="tx1"/>
                  </a:solidFill>
                  <a:latin typeface="Calibri (Body)"/>
                </a:rPr>
                <a:t>Head of </a:t>
              </a:r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 smtClean="0">
                  <a:solidFill>
                    <a:schemeClr val="tx1"/>
                  </a:solidFill>
                  <a:latin typeface="Calibri (Body)"/>
                </a:rPr>
                <a:t>Georgian National Tourism Administration</a:t>
              </a:r>
              <a:endParaRPr lang="en-US" sz="1000" b="1" kern="1200" dirty="0">
                <a:solidFill>
                  <a:schemeClr val="tx1"/>
                </a:solidFill>
                <a:latin typeface="Calibri (Body)"/>
              </a:endParaRPr>
            </a:p>
          </p:txBody>
        </p:sp>
        <p:sp>
          <p:nvSpPr>
            <p:cNvPr id="20" name="Rectangle 19">
              <a:hlinkClick r:id="" action="ppaction://noaction"/>
            </p:cNvPr>
            <p:cNvSpPr/>
            <p:nvPr/>
          </p:nvSpPr>
          <p:spPr>
            <a:xfrm>
              <a:off x="571500" y="3568601"/>
              <a:ext cx="1729294" cy="6317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 smtClean="0">
                  <a:latin typeface="Calibri (Body)"/>
                </a:rPr>
                <a:t>International Relations Department</a:t>
              </a:r>
              <a:endParaRPr lang="en-US" sz="1000" dirty="0">
                <a:solidFill>
                  <a:schemeClr val="tx2">
                    <a:lumMod val="75000"/>
                  </a:schemeClr>
                </a:solidFill>
                <a:latin typeface="Calibri (Body)"/>
              </a:endParaRPr>
            </a:p>
          </p:txBody>
        </p:sp>
        <p:sp>
          <p:nvSpPr>
            <p:cNvPr id="21" name="Rectangle 20">
              <a:hlinkClick r:id="" action="ppaction://noaction"/>
            </p:cNvPr>
            <p:cNvSpPr/>
            <p:nvPr/>
          </p:nvSpPr>
          <p:spPr>
            <a:xfrm>
              <a:off x="571500" y="4293587"/>
              <a:ext cx="1729294" cy="61086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 smtClean="0">
                  <a:latin typeface="Calibri (Body)"/>
                </a:rPr>
                <a:t>Information Service Department</a:t>
              </a:r>
              <a:endParaRPr lang="en-US" sz="1000" dirty="0">
                <a:solidFill>
                  <a:schemeClr val="tx2"/>
                </a:solidFill>
                <a:latin typeface="Calibri (Body)"/>
              </a:endParaRPr>
            </a:p>
          </p:txBody>
        </p:sp>
        <p:sp>
          <p:nvSpPr>
            <p:cNvPr id="22" name="Rectangle 21">
              <a:hlinkClick r:id="" action="ppaction://noaction"/>
            </p:cNvPr>
            <p:cNvSpPr/>
            <p:nvPr/>
          </p:nvSpPr>
          <p:spPr>
            <a:xfrm>
              <a:off x="2976566" y="5538195"/>
              <a:ext cx="1834853" cy="86470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algn="ctr"/>
              <a:r>
                <a:rPr lang="en-US" sz="1000" dirty="0" smtClean="0">
                  <a:latin typeface="Calibri (Body)"/>
                </a:rPr>
                <a:t>Department of Domestic Tourism Promotion </a:t>
              </a:r>
            </a:p>
            <a:p>
              <a:r>
                <a:rPr lang="en-US" sz="1000" dirty="0" smtClean="0">
                  <a:latin typeface="Calibri (Body)"/>
                </a:rPr>
                <a:t> </a:t>
              </a:r>
              <a:endParaRPr lang="en-US" sz="1000" dirty="0">
                <a:latin typeface="Calibri (Body)"/>
              </a:endParaRPr>
            </a:p>
          </p:txBody>
        </p:sp>
        <p:sp>
          <p:nvSpPr>
            <p:cNvPr id="23" name="Rounded Rectangle 22">
              <a:hlinkClick r:id="" action="ppaction://noaction"/>
            </p:cNvPr>
            <p:cNvSpPr/>
            <p:nvPr/>
          </p:nvSpPr>
          <p:spPr>
            <a:xfrm>
              <a:off x="3041514" y="2516316"/>
              <a:ext cx="1653995" cy="859334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 smtClean="0">
                  <a:solidFill>
                    <a:schemeClr val="tx1"/>
                  </a:solidFill>
                  <a:latin typeface="Calibri (Body)"/>
                </a:rPr>
                <a:t>Deputy Head</a:t>
              </a:r>
              <a:endParaRPr lang="en-US" sz="1000" b="1" kern="1200" dirty="0">
                <a:solidFill>
                  <a:schemeClr val="tx1"/>
                </a:solidFill>
                <a:latin typeface="Calibri (Body)"/>
              </a:endParaRPr>
            </a:p>
          </p:txBody>
        </p:sp>
        <p:sp>
          <p:nvSpPr>
            <p:cNvPr id="24" name="Rectangle 23">
              <a:hlinkClick r:id="" action="ppaction://noaction"/>
            </p:cNvPr>
            <p:cNvSpPr/>
            <p:nvPr/>
          </p:nvSpPr>
          <p:spPr>
            <a:xfrm>
              <a:off x="555051" y="4953000"/>
              <a:ext cx="1729293" cy="84080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algn="ctr"/>
              <a:r>
                <a:rPr lang="en-US" sz="1000" dirty="0" smtClean="0">
                  <a:latin typeface="Calibri (Body)"/>
                </a:rPr>
                <a:t>Department of Feedback and Analysis </a:t>
              </a:r>
            </a:p>
            <a:p>
              <a:r>
                <a:rPr lang="en-US" sz="1000" dirty="0" smtClean="0">
                  <a:latin typeface="Calibri (Body)"/>
                </a:rPr>
                <a:t> </a:t>
              </a:r>
              <a:endParaRPr lang="en-US" sz="1000" dirty="0">
                <a:latin typeface="Calibri (Body)"/>
              </a:endParaRPr>
            </a:p>
          </p:txBody>
        </p:sp>
        <p:sp>
          <p:nvSpPr>
            <p:cNvPr id="25" name="Rectangle 24">
              <a:hlinkClick r:id="" action="ppaction://noaction"/>
            </p:cNvPr>
            <p:cNvSpPr/>
            <p:nvPr/>
          </p:nvSpPr>
          <p:spPr>
            <a:xfrm>
              <a:off x="2976871" y="4648200"/>
              <a:ext cx="1834548" cy="800483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algn="ctr"/>
              <a:endParaRPr lang="en-US" sz="1000" dirty="0" smtClean="0">
                <a:latin typeface="Calibri (Body)"/>
              </a:endParaRPr>
            </a:p>
            <a:p>
              <a:pPr algn="ctr"/>
              <a:r>
                <a:rPr lang="en-US" sz="1000" dirty="0" smtClean="0">
                  <a:latin typeface="Calibri (Body)"/>
                </a:rPr>
                <a:t>Department of International Tourism Promotion </a:t>
              </a:r>
            </a:p>
            <a:p>
              <a:r>
                <a:rPr lang="en-US" sz="1000" dirty="0" smtClean="0">
                  <a:latin typeface="Calibri (Body)"/>
                </a:rPr>
                <a:t> </a:t>
              </a:r>
              <a:endParaRPr lang="en-US" sz="1000" dirty="0">
                <a:latin typeface="Calibri (Body)"/>
              </a:endParaRPr>
            </a:p>
          </p:txBody>
        </p:sp>
        <p:sp>
          <p:nvSpPr>
            <p:cNvPr id="28" name="Rectangle 27">
              <a:hlinkClick r:id="" action="ppaction://noaction"/>
            </p:cNvPr>
            <p:cNvSpPr/>
            <p:nvPr/>
          </p:nvSpPr>
          <p:spPr>
            <a:xfrm>
              <a:off x="6041451" y="3581400"/>
              <a:ext cx="1747711" cy="824527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 smtClean="0">
                  <a:latin typeface="Calibri (Body)"/>
                </a:rPr>
                <a:t>Department of Tourism Service Providers </a:t>
              </a:r>
              <a:endParaRPr lang="en-US" sz="1000" dirty="0">
                <a:solidFill>
                  <a:schemeClr val="tx2"/>
                </a:solidFill>
                <a:latin typeface="Calibri (Body)"/>
              </a:endParaRPr>
            </a:p>
          </p:txBody>
        </p:sp>
        <p:sp>
          <p:nvSpPr>
            <p:cNvPr id="29" name="Rectangle 28">
              <a:hlinkClick r:id="" action="ppaction://noaction"/>
            </p:cNvPr>
            <p:cNvSpPr/>
            <p:nvPr/>
          </p:nvSpPr>
          <p:spPr>
            <a:xfrm>
              <a:off x="6041451" y="5715000"/>
              <a:ext cx="1752599" cy="40714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 smtClean="0">
                  <a:latin typeface="Calibri (Body)"/>
                </a:rPr>
                <a:t>Quality Development Department</a:t>
              </a:r>
              <a:endParaRPr lang="en-US" sz="1000" dirty="0">
                <a:solidFill>
                  <a:schemeClr val="tx2"/>
                </a:solidFill>
                <a:latin typeface="Calibri (Body)"/>
              </a:endParaRPr>
            </a:p>
          </p:txBody>
        </p:sp>
        <p:sp>
          <p:nvSpPr>
            <p:cNvPr id="30" name="Rectangle 29">
              <a:hlinkClick r:id="" action="ppaction://noaction"/>
            </p:cNvPr>
            <p:cNvSpPr/>
            <p:nvPr/>
          </p:nvSpPr>
          <p:spPr>
            <a:xfrm>
              <a:off x="6041451" y="4572000"/>
              <a:ext cx="1752600" cy="85276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 smtClean="0">
                  <a:latin typeface="Calibri (Body)"/>
                </a:rPr>
                <a:t>Department of Tourism Product and Small-Scale Infrastructure Development</a:t>
              </a:r>
              <a:endParaRPr lang="en-US" sz="1000" dirty="0">
                <a:solidFill>
                  <a:schemeClr val="tx2">
                    <a:lumMod val="75000"/>
                  </a:schemeClr>
                </a:solidFill>
                <a:latin typeface="Calibri (Body)"/>
              </a:endParaRPr>
            </a:p>
          </p:txBody>
        </p:sp>
        <p:sp>
          <p:nvSpPr>
            <p:cNvPr id="37" name="Rectangle 36">
              <a:hlinkClick r:id="" action="ppaction://noaction"/>
            </p:cNvPr>
            <p:cNvSpPr/>
            <p:nvPr/>
          </p:nvSpPr>
          <p:spPr>
            <a:xfrm>
              <a:off x="1545651" y="914400"/>
              <a:ext cx="1975998" cy="50209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 smtClean="0">
                  <a:latin typeface="Calibri (Body)"/>
                </a:rPr>
                <a:t>Administrative Department</a:t>
              </a:r>
              <a:endParaRPr lang="en-US" sz="1000" dirty="0">
                <a:solidFill>
                  <a:schemeClr val="tx2"/>
                </a:solidFill>
                <a:latin typeface="Calibri (Body)"/>
              </a:endParaRPr>
            </a:p>
          </p:txBody>
        </p:sp>
        <p:sp>
          <p:nvSpPr>
            <p:cNvPr id="41" name="Rectangle 40">
              <a:hlinkClick r:id="" action="ppaction://noaction"/>
            </p:cNvPr>
            <p:cNvSpPr/>
            <p:nvPr/>
          </p:nvSpPr>
          <p:spPr>
            <a:xfrm>
              <a:off x="5638800" y="936491"/>
              <a:ext cx="1924703" cy="53340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 smtClean="0">
                  <a:latin typeface="Calibri (Body)"/>
                </a:rPr>
                <a:t>Public Relations Department</a:t>
              </a:r>
              <a:endParaRPr lang="en-US" sz="1000" dirty="0">
                <a:solidFill>
                  <a:schemeClr val="tx2"/>
                </a:solidFill>
                <a:latin typeface="Calibri (Body)"/>
              </a:endParaRPr>
            </a:p>
          </p:txBody>
        </p:sp>
        <p:sp>
          <p:nvSpPr>
            <p:cNvPr id="63" name="Rectangle 62">
              <a:hlinkClick r:id="" action="ppaction://noaction"/>
            </p:cNvPr>
            <p:cNvSpPr/>
            <p:nvPr/>
          </p:nvSpPr>
          <p:spPr>
            <a:xfrm>
              <a:off x="5660451" y="1676400"/>
              <a:ext cx="1913407" cy="50372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 smtClean="0">
                  <a:solidFill>
                    <a:schemeClr val="tx2">
                      <a:lumMod val="75000"/>
                    </a:schemeClr>
                  </a:solidFill>
                  <a:latin typeface="Calibri (Body)"/>
                </a:rPr>
                <a:t>Convention and Exhibition Bureau of Georgia</a:t>
              </a:r>
              <a:endParaRPr lang="en-US" sz="1000" dirty="0">
                <a:solidFill>
                  <a:schemeClr val="tx2">
                    <a:lumMod val="75000"/>
                  </a:schemeClr>
                </a:solidFill>
                <a:latin typeface="Calibri (Body)"/>
              </a:endParaRPr>
            </a:p>
          </p:txBody>
        </p:sp>
        <p:sp>
          <p:nvSpPr>
            <p:cNvPr id="44" name="Rectangle 43">
              <a:hlinkClick r:id="" action="ppaction://noaction"/>
            </p:cNvPr>
            <p:cNvSpPr/>
            <p:nvPr/>
          </p:nvSpPr>
          <p:spPr>
            <a:xfrm>
              <a:off x="2976566" y="3529765"/>
              <a:ext cx="1834853" cy="88983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 smtClean="0">
                  <a:latin typeface="Calibri (Body)"/>
                </a:rPr>
                <a:t>Brand Development  Department</a:t>
              </a:r>
              <a:endParaRPr lang="en-US" sz="1000" dirty="0" smtClean="0">
                <a:solidFill>
                  <a:schemeClr val="tx2">
                    <a:lumMod val="75000"/>
                  </a:schemeClr>
                </a:solidFill>
                <a:latin typeface="Calibri (Body)"/>
              </a:endParaRPr>
            </a:p>
          </p:txBody>
        </p:sp>
        <p:sp>
          <p:nvSpPr>
            <p:cNvPr id="47" name="Rectangle 46">
              <a:hlinkClick r:id="" action="ppaction://noaction"/>
            </p:cNvPr>
            <p:cNvSpPr/>
            <p:nvPr/>
          </p:nvSpPr>
          <p:spPr>
            <a:xfrm>
              <a:off x="97851" y="152400"/>
              <a:ext cx="1213998" cy="6096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 smtClean="0">
                  <a:latin typeface="Calibri (Body)"/>
                </a:rPr>
                <a:t>Financial Division </a:t>
              </a:r>
              <a:endParaRPr lang="en-US" sz="1000" dirty="0">
                <a:solidFill>
                  <a:schemeClr val="tx2"/>
                </a:solidFill>
                <a:latin typeface="Calibri (Body)"/>
              </a:endParaRPr>
            </a:p>
          </p:txBody>
        </p:sp>
        <p:sp>
          <p:nvSpPr>
            <p:cNvPr id="50" name="Rectangle 49">
              <a:hlinkClick r:id="" action="ppaction://noaction"/>
            </p:cNvPr>
            <p:cNvSpPr/>
            <p:nvPr/>
          </p:nvSpPr>
          <p:spPr>
            <a:xfrm>
              <a:off x="97851" y="914400"/>
              <a:ext cx="1213998" cy="762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algn="ctr"/>
              <a:r>
                <a:rPr lang="en-US" sz="1000" dirty="0" smtClean="0">
                  <a:latin typeface="Calibri (Body)"/>
                </a:rPr>
                <a:t> Human Resources  </a:t>
              </a:r>
            </a:p>
            <a:p>
              <a:pPr algn="ctr"/>
              <a:r>
                <a:rPr lang="en-US" sz="1000" dirty="0" smtClean="0">
                  <a:latin typeface="Calibri (Body)"/>
                </a:rPr>
                <a:t> and </a:t>
              </a:r>
            </a:p>
            <a:p>
              <a:pPr algn="ctr"/>
              <a:r>
                <a:rPr lang="en-US" sz="1000" dirty="0" smtClean="0">
                  <a:latin typeface="Calibri (Body)"/>
                </a:rPr>
                <a:t>Clerical  Division</a:t>
              </a:r>
              <a:endParaRPr lang="en-US" sz="1000" dirty="0">
                <a:latin typeface="Calibri (Body)"/>
              </a:endParaRPr>
            </a:p>
          </p:txBody>
        </p:sp>
        <p:sp>
          <p:nvSpPr>
            <p:cNvPr id="51" name="Rectangle 50">
              <a:hlinkClick r:id="" action="ppaction://noaction"/>
            </p:cNvPr>
            <p:cNvSpPr/>
            <p:nvPr/>
          </p:nvSpPr>
          <p:spPr>
            <a:xfrm>
              <a:off x="97851" y="1752600"/>
              <a:ext cx="1219200" cy="66335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 smtClean="0">
                  <a:latin typeface="Calibri (Body)"/>
                </a:rPr>
                <a:t>Logistics and State</a:t>
              </a:r>
              <a:r>
                <a:rPr lang="en-US" sz="1000" smtClean="0">
                  <a:latin typeface="Calibri (Body)"/>
                </a:rPr>
                <a:t> Procurement </a:t>
              </a:r>
              <a:r>
                <a:rPr lang="en-US" sz="1000" dirty="0" smtClean="0">
                  <a:latin typeface="Calibri (Body)"/>
                </a:rPr>
                <a:t> Division</a:t>
              </a:r>
              <a:endParaRPr lang="en-US" sz="1000" dirty="0">
                <a:solidFill>
                  <a:schemeClr val="tx2"/>
                </a:solidFill>
                <a:latin typeface="Calibri (Body)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 flipV="1">
              <a:off x="1311849" y="2209799"/>
              <a:ext cx="114298" cy="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1426147" y="1295400"/>
              <a:ext cx="0" cy="9246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292491" y="1295400"/>
              <a:ext cx="2479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1311849" y="457200"/>
              <a:ext cx="1143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1416470" y="472893"/>
              <a:ext cx="3668" cy="8122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Rounded Rectangle 61">
              <a:hlinkClick r:id="" action="ppaction://noaction"/>
            </p:cNvPr>
            <p:cNvSpPr/>
            <p:nvPr/>
          </p:nvSpPr>
          <p:spPr>
            <a:xfrm>
              <a:off x="6117651" y="2590800"/>
              <a:ext cx="1720718" cy="859334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 smtClean="0">
                  <a:solidFill>
                    <a:schemeClr val="tx1"/>
                  </a:solidFill>
                  <a:latin typeface="Calibri (Body)"/>
                </a:rPr>
                <a:t>Deputy Head</a:t>
              </a:r>
              <a:endParaRPr lang="en-US" sz="1000" b="1" kern="1200" dirty="0">
                <a:solidFill>
                  <a:schemeClr val="tx1"/>
                </a:solidFill>
                <a:latin typeface="Calibri (Body)"/>
              </a:endParaRPr>
            </a:p>
          </p:txBody>
        </p:sp>
        <p:sp>
          <p:nvSpPr>
            <p:cNvPr id="76" name="Rounded Rectangle 75">
              <a:hlinkClick r:id="" action="ppaction://noaction"/>
            </p:cNvPr>
            <p:cNvSpPr/>
            <p:nvPr/>
          </p:nvSpPr>
          <p:spPr>
            <a:xfrm>
              <a:off x="551501" y="2535734"/>
              <a:ext cx="1749293" cy="859334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 smtClean="0">
                  <a:solidFill>
                    <a:schemeClr val="tx1"/>
                  </a:solidFill>
                  <a:latin typeface="Calibri (Body)"/>
                </a:rPr>
                <a:t>First Deputy Head</a:t>
              </a:r>
              <a:endParaRPr lang="en-US" sz="1000" b="1" dirty="0">
                <a:solidFill>
                  <a:schemeClr val="tx1"/>
                </a:solidFill>
                <a:latin typeface="Calibri (Body)"/>
              </a:endParaRPr>
            </a:p>
          </p:txBody>
        </p:sp>
        <p:cxnSp>
          <p:nvCxnSpPr>
            <p:cNvPr id="84" name="Straight Connector 83"/>
            <p:cNvCxnSpPr/>
            <p:nvPr/>
          </p:nvCxnSpPr>
          <p:spPr>
            <a:xfrm>
              <a:off x="4681301" y="2362200"/>
              <a:ext cx="212215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>
              <a:stCxn id="37" idx="3"/>
            </p:cNvCxnSpPr>
            <p:nvPr/>
          </p:nvCxnSpPr>
          <p:spPr>
            <a:xfrm>
              <a:off x="3521649" y="1165445"/>
              <a:ext cx="117610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>
              <a:stCxn id="41" idx="1"/>
            </p:cNvCxnSpPr>
            <p:nvPr/>
          </p:nvCxnSpPr>
          <p:spPr>
            <a:xfrm flipH="1" flipV="1">
              <a:off x="4686769" y="1198175"/>
              <a:ext cx="952031" cy="5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63" idx="1"/>
            </p:cNvCxnSpPr>
            <p:nvPr/>
          </p:nvCxnSpPr>
          <p:spPr>
            <a:xfrm flipH="1" flipV="1">
              <a:off x="4687397" y="1926999"/>
              <a:ext cx="973054" cy="12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18" idx="2"/>
            </p:cNvCxnSpPr>
            <p:nvPr/>
          </p:nvCxnSpPr>
          <p:spPr>
            <a:xfrm>
              <a:off x="4689845" y="910539"/>
              <a:ext cx="0" cy="14516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H="1">
              <a:off x="1426147" y="2362200"/>
              <a:ext cx="325515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>
              <a:endCxn id="76" idx="0"/>
            </p:cNvCxnSpPr>
            <p:nvPr/>
          </p:nvCxnSpPr>
          <p:spPr>
            <a:xfrm flipH="1">
              <a:off x="1426148" y="2362200"/>
              <a:ext cx="3539" cy="1735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flipV="1">
              <a:off x="3907851" y="2362200"/>
              <a:ext cx="0" cy="1515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 flipH="1" flipV="1">
              <a:off x="6689405" y="2476246"/>
              <a:ext cx="228600" cy="5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flipH="1">
              <a:off x="380999" y="2971800"/>
              <a:ext cx="2" cy="25620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flipH="1">
              <a:off x="381000" y="2971800"/>
              <a:ext cx="17050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>
              <a:stCxn id="21" idx="1"/>
            </p:cNvCxnSpPr>
            <p:nvPr/>
          </p:nvCxnSpPr>
          <p:spPr>
            <a:xfrm flipH="1" flipV="1">
              <a:off x="397098" y="4593220"/>
              <a:ext cx="174402" cy="5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stCxn id="20" idx="1"/>
            </p:cNvCxnSpPr>
            <p:nvPr/>
          </p:nvCxnSpPr>
          <p:spPr>
            <a:xfrm flipH="1" flipV="1">
              <a:off x="381002" y="3879427"/>
              <a:ext cx="190498" cy="50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>
              <a:off x="2764851" y="2945983"/>
              <a:ext cx="0" cy="30245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>
              <a:endCxn id="23" idx="1"/>
            </p:cNvCxnSpPr>
            <p:nvPr/>
          </p:nvCxnSpPr>
          <p:spPr>
            <a:xfrm>
              <a:off x="2764851" y="2945983"/>
              <a:ext cx="27666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44" idx="1"/>
            </p:cNvCxnSpPr>
            <p:nvPr/>
          </p:nvCxnSpPr>
          <p:spPr>
            <a:xfrm rot="10800000">
              <a:off x="2764852" y="3962401"/>
              <a:ext cx="211715" cy="1228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25" idx="1"/>
            </p:cNvCxnSpPr>
            <p:nvPr/>
          </p:nvCxnSpPr>
          <p:spPr>
            <a:xfrm rot="10800000" flipV="1">
              <a:off x="2764851" y="5048442"/>
              <a:ext cx="212020" cy="39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flipH="1">
              <a:off x="4681301" y="1567906"/>
              <a:ext cx="2991111" cy="19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>
              <a:stCxn id="24" idx="1"/>
            </p:cNvCxnSpPr>
            <p:nvPr/>
          </p:nvCxnSpPr>
          <p:spPr>
            <a:xfrm rot="10800000" flipV="1">
              <a:off x="364551" y="5373404"/>
              <a:ext cx="190500" cy="337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22" idx="1"/>
            </p:cNvCxnSpPr>
            <p:nvPr/>
          </p:nvCxnSpPr>
          <p:spPr>
            <a:xfrm flipH="1">
              <a:off x="2764852" y="5970549"/>
              <a:ext cx="21171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 rot="5400000">
              <a:off x="4334971" y="4525880"/>
              <a:ext cx="2832506" cy="291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 rot="10800000">
              <a:off x="5736651" y="3124200"/>
              <a:ext cx="381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 71">
              <a:hlinkClick r:id="" action="ppaction://noaction"/>
            </p:cNvPr>
            <p:cNvSpPr/>
            <p:nvPr/>
          </p:nvSpPr>
          <p:spPr>
            <a:xfrm>
              <a:off x="1524943" y="1661484"/>
              <a:ext cx="1975998" cy="50209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 smtClean="0">
                  <a:latin typeface="Calibri (Body)"/>
                </a:rPr>
                <a:t>Legal Department </a:t>
              </a:r>
              <a:endParaRPr lang="en-US" sz="1000" dirty="0">
                <a:solidFill>
                  <a:schemeClr val="tx2">
                    <a:lumMod val="75000"/>
                  </a:schemeClr>
                </a:solidFill>
                <a:latin typeface="Calibri (Body)"/>
              </a:endParaRPr>
            </a:p>
          </p:txBody>
        </p:sp>
        <p:cxnSp>
          <p:nvCxnSpPr>
            <p:cNvPr id="16" name="Straight Connector 15"/>
            <p:cNvCxnSpPr>
              <a:stCxn id="72" idx="3"/>
            </p:cNvCxnSpPr>
            <p:nvPr/>
          </p:nvCxnSpPr>
          <p:spPr>
            <a:xfrm>
              <a:off x="3500941" y="1912529"/>
              <a:ext cx="117610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V="1">
              <a:off x="5736651" y="3962400"/>
              <a:ext cx="284434" cy="41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 flipV="1">
              <a:off x="5736651" y="4953000"/>
              <a:ext cx="286340" cy="10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>
              <a:off x="5812851" y="5943600"/>
              <a:ext cx="2863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Rectangle 56">
            <a:hlinkClick r:id="" action="ppaction://noaction"/>
          </p:cNvPr>
          <p:cNvSpPr/>
          <p:nvPr/>
        </p:nvSpPr>
        <p:spPr>
          <a:xfrm>
            <a:off x="8001000" y="1371600"/>
            <a:ext cx="1729294" cy="454528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6985" numCol="1" spcCol="1270" anchor="ctr" anchorCtr="0">
            <a:noAutofit/>
          </a:bodyPr>
          <a:lstStyle/>
          <a:p>
            <a:pPr algn="ctr"/>
            <a:r>
              <a:rPr lang="en-US" sz="1000" dirty="0" smtClean="0">
                <a:latin typeface="Calibri (Body)"/>
              </a:rPr>
              <a:t>Research and Planning Department </a:t>
            </a:r>
            <a:endParaRPr lang="en-US" sz="1000" dirty="0">
              <a:latin typeface="Calibri (Body)"/>
            </a:endParaRPr>
          </a:p>
        </p:txBody>
      </p:sp>
    </p:spTree>
    <p:extLst>
      <p:ext uri="{BB962C8B-B14F-4D97-AF65-F5344CB8AC3E}">
        <p14:creationId xmlns:p14="http://schemas.microsoft.com/office/powerpoint/2010/main" val="369991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FFFFFF"/>
      </a:dk1>
      <a:lt1>
        <a:srgbClr val="17365D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4711</TotalTime>
  <Words>60</Words>
  <Application>Microsoft Office PowerPoint</Application>
  <PresentationFormat>A4 Paper (210x297 mm)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(Body)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tami</dc:creator>
  <cp:lastModifiedBy>Marika Lemonjaria</cp:lastModifiedBy>
  <cp:revision>406</cp:revision>
  <cp:lastPrinted>2016-10-28T07:17:30Z</cp:lastPrinted>
  <dcterms:created xsi:type="dcterms:W3CDTF">2006-08-16T00:00:00Z</dcterms:created>
  <dcterms:modified xsi:type="dcterms:W3CDTF">2023-05-22T09:17:08Z</dcterms:modified>
</cp:coreProperties>
</file>